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70" r:id="rId2"/>
    <p:sldId id="272" r:id="rId3"/>
    <p:sldId id="275" r:id="rId4"/>
    <p:sldId id="276" r:id="rId5"/>
    <p:sldId id="273" r:id="rId6"/>
    <p:sldId id="283" r:id="rId7"/>
    <p:sldId id="277" r:id="rId8"/>
    <p:sldId id="284" r:id="rId9"/>
    <p:sldId id="278" r:id="rId10"/>
    <p:sldId id="285" r:id="rId11"/>
    <p:sldId id="280" r:id="rId12"/>
    <p:sldId id="286" r:id="rId13"/>
    <p:sldId id="279" r:id="rId14"/>
    <p:sldId id="287" r:id="rId15"/>
    <p:sldId id="281" r:id="rId16"/>
    <p:sldId id="289" r:id="rId17"/>
    <p:sldId id="282" r:id="rId18"/>
    <p:sldId id="290"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B0CA2A-877A-420D-94CA-F2B9142264C0}" type="datetimeFigureOut">
              <a:rPr lang="nl-NL" smtClean="0"/>
              <a:t>16-3-2020</a:t>
            </a:fld>
            <a:endParaRPr lang="nl-NL"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BDEB0F-035D-48CF-A771-C9400DAA0647}" type="slidenum">
              <a:rPr lang="nl-NL" smtClean="0"/>
              <a:t>‹nr.›</a:t>
            </a:fld>
            <a:endParaRPr lang="nl-NL" dirty="0"/>
          </a:p>
        </p:txBody>
      </p:sp>
    </p:spTree>
    <p:extLst>
      <p:ext uri="{BB962C8B-B14F-4D97-AF65-F5344CB8AC3E}">
        <p14:creationId xmlns:p14="http://schemas.microsoft.com/office/powerpoint/2010/main" val="38455724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nl-NL"/>
              <a:t>Klik om de stijl te bewerken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p>
            <a:fld id="{EAC3411C-59E5-44A9-A1DC-C092D0C5E089}" type="datetimeFigureOut">
              <a:rPr lang="nl-NL" smtClean="0"/>
              <a:t>16-3-2020</a:t>
            </a:fld>
            <a:endParaRPr lang="nl-NL" dirty="0"/>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63827417-9FD0-43A0-AA32-DF43BC2B5807}" type="slidenum">
              <a:rPr lang="nl-NL" smtClean="0"/>
              <a:t>‹nr.›</a:t>
            </a:fld>
            <a:endParaRPr lang="nl-NL"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2726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AC3411C-59E5-44A9-A1DC-C092D0C5E089}" type="datetimeFigureOut">
              <a:rPr lang="nl-NL" smtClean="0"/>
              <a:t>16-3-2020</a:t>
            </a:fld>
            <a:endParaRPr lang="nl-NL" dirty="0"/>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63827417-9FD0-43A0-AA32-DF43BC2B5807}" type="slidenum">
              <a:rPr lang="nl-NL" smtClean="0"/>
              <a:t>‹nr.›</a:t>
            </a:fld>
            <a:endParaRPr lang="nl-NL" dirty="0"/>
          </a:p>
        </p:txBody>
      </p:sp>
    </p:spTree>
    <p:extLst>
      <p:ext uri="{BB962C8B-B14F-4D97-AF65-F5344CB8AC3E}">
        <p14:creationId xmlns:p14="http://schemas.microsoft.com/office/powerpoint/2010/main" val="2163878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nl-NL"/>
              <a:t>Klik om de stijl te bewerken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AC3411C-59E5-44A9-A1DC-C092D0C5E089}" type="datetimeFigureOut">
              <a:rPr lang="nl-NL" smtClean="0"/>
              <a:t>16-3-2020</a:t>
            </a:fld>
            <a:endParaRPr lang="nl-NL" dirty="0"/>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63827417-9FD0-43A0-AA32-DF43BC2B5807}" type="slidenum">
              <a:rPr lang="nl-NL" smtClean="0"/>
              <a:t>‹nr.›</a:t>
            </a:fld>
            <a:endParaRPr lang="nl-NL" dirty="0"/>
          </a:p>
        </p:txBody>
      </p:sp>
    </p:spTree>
    <p:extLst>
      <p:ext uri="{BB962C8B-B14F-4D97-AF65-F5344CB8AC3E}">
        <p14:creationId xmlns:p14="http://schemas.microsoft.com/office/powerpoint/2010/main" val="3221216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AC3411C-59E5-44A9-A1DC-C092D0C5E089}" type="datetimeFigureOut">
              <a:rPr lang="nl-NL" smtClean="0"/>
              <a:t>16-3-2020</a:t>
            </a:fld>
            <a:endParaRPr lang="nl-NL" dirty="0"/>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63827417-9FD0-43A0-AA32-DF43BC2B5807}" type="slidenum">
              <a:rPr lang="nl-NL" smtClean="0"/>
              <a:t>‹nr.›</a:t>
            </a:fld>
            <a:endParaRPr lang="nl-NL" dirty="0"/>
          </a:p>
        </p:txBody>
      </p:sp>
    </p:spTree>
    <p:extLst>
      <p:ext uri="{BB962C8B-B14F-4D97-AF65-F5344CB8AC3E}">
        <p14:creationId xmlns:p14="http://schemas.microsoft.com/office/powerpoint/2010/main" val="1717170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nl-NL"/>
              <a:t>Klik om de stijl te bewerken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EAC3411C-59E5-44A9-A1DC-C092D0C5E089}" type="datetimeFigureOut">
              <a:rPr lang="nl-NL" smtClean="0"/>
              <a:t>16-3-2020</a:t>
            </a:fld>
            <a:endParaRPr lang="nl-NL" dirty="0"/>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63827417-9FD0-43A0-AA32-DF43BC2B5807}" type="slidenum">
              <a:rPr lang="nl-NL" smtClean="0"/>
              <a:t>‹nr.›</a:t>
            </a:fld>
            <a:endParaRPr lang="nl-NL"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5094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nl-NL"/>
              <a:t>Klik om de stijl te bewerken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EAC3411C-59E5-44A9-A1DC-C092D0C5E089}" type="datetimeFigureOut">
              <a:rPr lang="nl-NL" smtClean="0"/>
              <a:t>16-3-2020</a:t>
            </a:fld>
            <a:endParaRPr lang="nl-NL" dirty="0"/>
          </a:p>
        </p:txBody>
      </p:sp>
      <p:sp>
        <p:nvSpPr>
          <p:cNvPr id="6" name="Footer Placeholder 5"/>
          <p:cNvSpPr>
            <a:spLocks noGrp="1"/>
          </p:cNvSpPr>
          <p:nvPr>
            <p:ph type="ftr" sz="quarter" idx="11"/>
          </p:nvPr>
        </p:nvSpPr>
        <p:spPr/>
        <p:txBody>
          <a:bodyPr/>
          <a:lstStyle/>
          <a:p>
            <a:endParaRPr lang="nl-NL" dirty="0"/>
          </a:p>
        </p:txBody>
      </p:sp>
      <p:sp>
        <p:nvSpPr>
          <p:cNvPr id="7" name="Slide Number Placeholder 6"/>
          <p:cNvSpPr>
            <a:spLocks noGrp="1"/>
          </p:cNvSpPr>
          <p:nvPr>
            <p:ph type="sldNum" sz="quarter" idx="12"/>
          </p:nvPr>
        </p:nvSpPr>
        <p:spPr/>
        <p:txBody>
          <a:bodyPr/>
          <a:lstStyle/>
          <a:p>
            <a:fld id="{63827417-9FD0-43A0-AA32-DF43BC2B5807}" type="slidenum">
              <a:rPr lang="nl-NL" smtClean="0"/>
              <a:t>‹nr.›</a:t>
            </a:fld>
            <a:endParaRPr lang="nl-NL" dirty="0"/>
          </a:p>
        </p:txBody>
      </p:sp>
    </p:spTree>
    <p:extLst>
      <p:ext uri="{BB962C8B-B14F-4D97-AF65-F5344CB8AC3E}">
        <p14:creationId xmlns:p14="http://schemas.microsoft.com/office/powerpoint/2010/main" val="866831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nl-NL"/>
              <a:t>Klik om de stijl te bewerken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1097280" y="2582334"/>
            <a:ext cx="4937760" cy="337820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6217920" y="2582334"/>
            <a:ext cx="4937760" cy="337820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EAC3411C-59E5-44A9-A1DC-C092D0C5E089}" type="datetimeFigureOut">
              <a:rPr lang="nl-NL" smtClean="0"/>
              <a:t>16-3-2020</a:t>
            </a:fld>
            <a:endParaRPr lang="nl-NL" dirty="0"/>
          </a:p>
        </p:txBody>
      </p:sp>
      <p:sp>
        <p:nvSpPr>
          <p:cNvPr id="8" name="Footer Placeholder 7"/>
          <p:cNvSpPr>
            <a:spLocks noGrp="1"/>
          </p:cNvSpPr>
          <p:nvPr>
            <p:ph type="ftr" sz="quarter" idx="11"/>
          </p:nvPr>
        </p:nvSpPr>
        <p:spPr/>
        <p:txBody>
          <a:bodyPr/>
          <a:lstStyle/>
          <a:p>
            <a:endParaRPr lang="nl-NL" dirty="0"/>
          </a:p>
        </p:txBody>
      </p:sp>
      <p:sp>
        <p:nvSpPr>
          <p:cNvPr id="9" name="Slide Number Placeholder 8"/>
          <p:cNvSpPr>
            <a:spLocks noGrp="1"/>
          </p:cNvSpPr>
          <p:nvPr>
            <p:ph type="sldNum" sz="quarter" idx="12"/>
          </p:nvPr>
        </p:nvSpPr>
        <p:spPr/>
        <p:txBody>
          <a:bodyPr/>
          <a:lstStyle/>
          <a:p>
            <a:fld id="{63827417-9FD0-43A0-AA32-DF43BC2B5807}" type="slidenum">
              <a:rPr lang="nl-NL" smtClean="0"/>
              <a:t>‹nr.›</a:t>
            </a:fld>
            <a:endParaRPr lang="nl-NL" dirty="0"/>
          </a:p>
        </p:txBody>
      </p:sp>
    </p:spTree>
    <p:extLst>
      <p:ext uri="{BB962C8B-B14F-4D97-AF65-F5344CB8AC3E}">
        <p14:creationId xmlns:p14="http://schemas.microsoft.com/office/powerpoint/2010/main" val="2006703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EAC3411C-59E5-44A9-A1DC-C092D0C5E089}" type="datetimeFigureOut">
              <a:rPr lang="nl-NL" smtClean="0"/>
              <a:t>16-3-2020</a:t>
            </a:fld>
            <a:endParaRPr lang="nl-NL" dirty="0"/>
          </a:p>
        </p:txBody>
      </p:sp>
      <p:sp>
        <p:nvSpPr>
          <p:cNvPr id="4" name="Footer Placeholder 3"/>
          <p:cNvSpPr>
            <a:spLocks noGrp="1"/>
          </p:cNvSpPr>
          <p:nvPr>
            <p:ph type="ftr" sz="quarter" idx="11"/>
          </p:nvPr>
        </p:nvSpPr>
        <p:spPr/>
        <p:txBody>
          <a:bodyPr/>
          <a:lstStyle/>
          <a:p>
            <a:endParaRPr lang="nl-NL" dirty="0"/>
          </a:p>
        </p:txBody>
      </p:sp>
      <p:sp>
        <p:nvSpPr>
          <p:cNvPr id="5" name="Slide Number Placeholder 4"/>
          <p:cNvSpPr>
            <a:spLocks noGrp="1"/>
          </p:cNvSpPr>
          <p:nvPr>
            <p:ph type="sldNum" sz="quarter" idx="12"/>
          </p:nvPr>
        </p:nvSpPr>
        <p:spPr/>
        <p:txBody>
          <a:bodyPr/>
          <a:lstStyle/>
          <a:p>
            <a:fld id="{63827417-9FD0-43A0-AA32-DF43BC2B5807}" type="slidenum">
              <a:rPr lang="nl-NL" smtClean="0"/>
              <a:t>‹nr.›</a:t>
            </a:fld>
            <a:endParaRPr lang="nl-NL" dirty="0"/>
          </a:p>
        </p:txBody>
      </p:sp>
    </p:spTree>
    <p:extLst>
      <p:ext uri="{BB962C8B-B14F-4D97-AF65-F5344CB8AC3E}">
        <p14:creationId xmlns:p14="http://schemas.microsoft.com/office/powerpoint/2010/main" val="3247062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AC3411C-59E5-44A9-A1DC-C092D0C5E089}" type="datetimeFigureOut">
              <a:rPr lang="nl-NL" smtClean="0"/>
              <a:t>16-3-2020</a:t>
            </a:fld>
            <a:endParaRPr lang="nl-NL"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nl-NL" dirty="0"/>
          </a:p>
        </p:txBody>
      </p:sp>
      <p:sp>
        <p:nvSpPr>
          <p:cNvPr id="9" name="Slide Number Placeholder 8"/>
          <p:cNvSpPr>
            <a:spLocks noGrp="1"/>
          </p:cNvSpPr>
          <p:nvPr>
            <p:ph type="sldNum" sz="quarter" idx="12"/>
          </p:nvPr>
        </p:nvSpPr>
        <p:spPr/>
        <p:txBody>
          <a:bodyPr/>
          <a:lstStyle/>
          <a:p>
            <a:fld id="{63827417-9FD0-43A0-AA32-DF43BC2B5807}" type="slidenum">
              <a:rPr lang="nl-NL" smtClean="0"/>
              <a:t>‹nr.›</a:t>
            </a:fld>
            <a:endParaRPr lang="nl-NL" dirty="0"/>
          </a:p>
        </p:txBody>
      </p:sp>
    </p:spTree>
    <p:extLst>
      <p:ext uri="{BB962C8B-B14F-4D97-AF65-F5344CB8AC3E}">
        <p14:creationId xmlns:p14="http://schemas.microsoft.com/office/powerpoint/2010/main" val="1181732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nl-NL"/>
              <a:t>Klik om de stijl te bewerken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AC3411C-59E5-44A9-A1DC-C092D0C5E089}" type="datetimeFigureOut">
              <a:rPr lang="nl-NL" smtClean="0"/>
              <a:t>16-3-2020</a:t>
            </a:fld>
            <a:endParaRPr lang="nl-NL"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nl-NL"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3827417-9FD0-43A0-AA32-DF43BC2B5807}" type="slidenum">
              <a:rPr lang="nl-NL" smtClean="0"/>
              <a:t>‹nr.›</a:t>
            </a:fld>
            <a:endParaRPr lang="nl-NL" dirty="0"/>
          </a:p>
        </p:txBody>
      </p:sp>
    </p:spTree>
    <p:extLst>
      <p:ext uri="{BB962C8B-B14F-4D97-AF65-F5344CB8AC3E}">
        <p14:creationId xmlns:p14="http://schemas.microsoft.com/office/powerpoint/2010/main" val="1293142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nl-NL"/>
              <a:t>Klik om de stijl te bewerken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dirty="0"/>
              <a:t>Klik op het pictogram als u een afbeelding wilt toevoegen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EAC3411C-59E5-44A9-A1DC-C092D0C5E089}" type="datetimeFigureOut">
              <a:rPr lang="nl-NL" smtClean="0"/>
              <a:t>16-3-2020</a:t>
            </a:fld>
            <a:endParaRPr lang="nl-NL" dirty="0"/>
          </a:p>
        </p:txBody>
      </p:sp>
      <p:sp>
        <p:nvSpPr>
          <p:cNvPr id="6" name="Footer Placeholder 5"/>
          <p:cNvSpPr>
            <a:spLocks noGrp="1"/>
          </p:cNvSpPr>
          <p:nvPr>
            <p:ph type="ftr" sz="quarter" idx="11"/>
          </p:nvPr>
        </p:nvSpPr>
        <p:spPr/>
        <p:txBody>
          <a:bodyPr/>
          <a:lstStyle/>
          <a:p>
            <a:endParaRPr lang="nl-NL" dirty="0"/>
          </a:p>
        </p:txBody>
      </p:sp>
      <p:sp>
        <p:nvSpPr>
          <p:cNvPr id="7" name="Slide Number Placeholder 6"/>
          <p:cNvSpPr>
            <a:spLocks noGrp="1"/>
          </p:cNvSpPr>
          <p:nvPr>
            <p:ph type="sldNum" sz="quarter" idx="12"/>
          </p:nvPr>
        </p:nvSpPr>
        <p:spPr/>
        <p:txBody>
          <a:bodyPr/>
          <a:lstStyle/>
          <a:p>
            <a:fld id="{63827417-9FD0-43A0-AA32-DF43BC2B5807}" type="slidenum">
              <a:rPr lang="nl-NL" smtClean="0"/>
              <a:t>‹nr.›</a:t>
            </a:fld>
            <a:endParaRPr lang="nl-NL" dirty="0"/>
          </a:p>
        </p:txBody>
      </p:sp>
    </p:spTree>
    <p:extLst>
      <p:ext uri="{BB962C8B-B14F-4D97-AF65-F5344CB8AC3E}">
        <p14:creationId xmlns:p14="http://schemas.microsoft.com/office/powerpoint/2010/main" val="3668529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nl-NL"/>
              <a:t>Klik om de stijl te bewerken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AC3411C-59E5-44A9-A1DC-C092D0C5E089}" type="datetimeFigureOut">
              <a:rPr lang="nl-NL" smtClean="0"/>
              <a:t>16-3-2020</a:t>
            </a:fld>
            <a:endParaRPr lang="nl-NL"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nl-NL"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3827417-9FD0-43A0-AA32-DF43BC2B5807}" type="slidenum">
              <a:rPr lang="nl-NL" smtClean="0"/>
              <a:t>‹nr.›</a:t>
            </a:fld>
            <a:endParaRPr lang="nl-NL"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01035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25209B18-9D18-4528-A0FC-08A3E86EBFEA}"/>
              </a:ext>
            </a:extLst>
          </p:cNvPr>
          <p:cNvSpPr>
            <a:spLocks noGrp="1"/>
          </p:cNvSpPr>
          <p:nvPr>
            <p:ph type="ctrTitle"/>
          </p:nvPr>
        </p:nvSpPr>
        <p:spPr/>
        <p:txBody>
          <a:bodyPr/>
          <a:lstStyle/>
          <a:p>
            <a:r>
              <a:rPr lang="nl-NL" dirty="0"/>
              <a:t>Zakelijke mail</a:t>
            </a:r>
          </a:p>
        </p:txBody>
      </p:sp>
      <p:sp>
        <p:nvSpPr>
          <p:cNvPr id="5" name="Ondertitel 4">
            <a:extLst>
              <a:ext uri="{FF2B5EF4-FFF2-40B4-BE49-F238E27FC236}">
                <a16:creationId xmlns:a16="http://schemas.microsoft.com/office/drawing/2014/main" id="{04335A13-1901-4458-80E0-E7E02ABE2A87}"/>
              </a:ext>
            </a:extLst>
          </p:cNvPr>
          <p:cNvSpPr>
            <a:spLocks noGrp="1"/>
          </p:cNvSpPr>
          <p:nvPr>
            <p:ph type="subTitle" idx="1"/>
          </p:nvPr>
        </p:nvSpPr>
        <p:spPr/>
        <p:txBody>
          <a:bodyPr/>
          <a:lstStyle/>
          <a:p>
            <a:r>
              <a:rPr lang="nl-NL" dirty="0"/>
              <a:t>Blz. 250</a:t>
            </a:r>
          </a:p>
        </p:txBody>
      </p:sp>
    </p:spTree>
    <p:extLst>
      <p:ext uri="{BB962C8B-B14F-4D97-AF65-F5344CB8AC3E}">
        <p14:creationId xmlns:p14="http://schemas.microsoft.com/office/powerpoint/2010/main" val="13911123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C9327E-DBD8-42A8-990D-C8FF660015C5}"/>
              </a:ext>
            </a:extLst>
          </p:cNvPr>
          <p:cNvSpPr>
            <a:spLocks noGrp="1"/>
          </p:cNvSpPr>
          <p:nvPr>
            <p:ph type="title"/>
          </p:nvPr>
        </p:nvSpPr>
        <p:spPr/>
        <p:txBody>
          <a:bodyPr/>
          <a:lstStyle/>
          <a:p>
            <a:r>
              <a:rPr lang="nl-NL" dirty="0"/>
              <a:t>Voorbeeld slot</a:t>
            </a:r>
          </a:p>
        </p:txBody>
      </p:sp>
      <p:sp>
        <p:nvSpPr>
          <p:cNvPr id="3" name="Tijdelijke aanduiding voor inhoud 2">
            <a:extLst>
              <a:ext uri="{FF2B5EF4-FFF2-40B4-BE49-F238E27FC236}">
                <a16:creationId xmlns:a16="http://schemas.microsoft.com/office/drawing/2014/main" id="{178AA4A2-BFE6-4D60-9DCF-6FEC9857E22C}"/>
              </a:ext>
            </a:extLst>
          </p:cNvPr>
          <p:cNvSpPr>
            <a:spLocks noGrp="1"/>
          </p:cNvSpPr>
          <p:nvPr>
            <p:ph idx="1"/>
          </p:nvPr>
        </p:nvSpPr>
        <p:spPr/>
        <p:txBody>
          <a:bodyPr/>
          <a:lstStyle/>
          <a:p>
            <a:r>
              <a:rPr lang="nl-NL" dirty="0"/>
              <a:t>Zou u zo snel mogelijk kunnen antwoorden, zodat we verder kunnen met de organisatie? Alvast hartelijk bedankt.</a:t>
            </a:r>
          </a:p>
        </p:txBody>
      </p:sp>
    </p:spTree>
    <p:extLst>
      <p:ext uri="{BB962C8B-B14F-4D97-AF65-F5344CB8AC3E}">
        <p14:creationId xmlns:p14="http://schemas.microsoft.com/office/powerpoint/2010/main" val="20579277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87D32D-347F-4A92-AE13-C6327849C270}"/>
              </a:ext>
            </a:extLst>
          </p:cNvPr>
          <p:cNvSpPr>
            <a:spLocks noGrp="1"/>
          </p:cNvSpPr>
          <p:nvPr>
            <p:ph type="title"/>
          </p:nvPr>
        </p:nvSpPr>
        <p:spPr/>
        <p:txBody>
          <a:bodyPr>
            <a:normAutofit/>
          </a:bodyPr>
          <a:lstStyle/>
          <a:p>
            <a:r>
              <a:rPr lang="nl-NL" dirty="0"/>
              <a:t>Stap 5: Sluit af met een beleefde groet en je naam.</a:t>
            </a:r>
          </a:p>
        </p:txBody>
      </p:sp>
      <p:sp>
        <p:nvSpPr>
          <p:cNvPr id="3" name="Tijdelijke aanduiding voor inhoud 2">
            <a:extLst>
              <a:ext uri="{FF2B5EF4-FFF2-40B4-BE49-F238E27FC236}">
                <a16:creationId xmlns:a16="http://schemas.microsoft.com/office/drawing/2014/main" id="{15D79C37-4883-413A-A7F6-64807AACC592}"/>
              </a:ext>
            </a:extLst>
          </p:cNvPr>
          <p:cNvSpPr>
            <a:spLocks noGrp="1"/>
          </p:cNvSpPr>
          <p:nvPr>
            <p:ph idx="1"/>
          </p:nvPr>
        </p:nvSpPr>
        <p:spPr/>
        <p:txBody>
          <a:bodyPr/>
          <a:lstStyle/>
          <a:p>
            <a:endParaRPr lang="nl-NL"/>
          </a:p>
        </p:txBody>
      </p:sp>
    </p:spTree>
    <p:extLst>
      <p:ext uri="{BB962C8B-B14F-4D97-AF65-F5344CB8AC3E}">
        <p14:creationId xmlns:p14="http://schemas.microsoft.com/office/powerpoint/2010/main" val="29897230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22FB31-2788-4D49-BAF7-A471A3BEF9EF}"/>
              </a:ext>
            </a:extLst>
          </p:cNvPr>
          <p:cNvSpPr>
            <a:spLocks noGrp="1"/>
          </p:cNvSpPr>
          <p:nvPr>
            <p:ph type="title"/>
          </p:nvPr>
        </p:nvSpPr>
        <p:spPr/>
        <p:txBody>
          <a:bodyPr/>
          <a:lstStyle/>
          <a:p>
            <a:r>
              <a:rPr lang="nl-NL" dirty="0"/>
              <a:t>Voorbeeld groet</a:t>
            </a:r>
          </a:p>
        </p:txBody>
      </p:sp>
      <p:sp>
        <p:nvSpPr>
          <p:cNvPr id="3" name="Tijdelijke aanduiding voor inhoud 2">
            <a:extLst>
              <a:ext uri="{FF2B5EF4-FFF2-40B4-BE49-F238E27FC236}">
                <a16:creationId xmlns:a16="http://schemas.microsoft.com/office/drawing/2014/main" id="{5FE9380D-1CF7-4895-B2D2-D698B3367662}"/>
              </a:ext>
            </a:extLst>
          </p:cNvPr>
          <p:cNvSpPr>
            <a:spLocks noGrp="1"/>
          </p:cNvSpPr>
          <p:nvPr>
            <p:ph idx="1"/>
          </p:nvPr>
        </p:nvSpPr>
        <p:spPr/>
        <p:txBody>
          <a:bodyPr/>
          <a:lstStyle/>
          <a:p>
            <a:r>
              <a:rPr lang="nl-NL" dirty="0"/>
              <a:t>Met vriendelijke groet,</a:t>
            </a:r>
          </a:p>
          <a:p>
            <a:endParaRPr lang="nl-NL" dirty="0"/>
          </a:p>
          <a:p>
            <a:r>
              <a:rPr lang="nl-NL" dirty="0"/>
              <a:t>Michael de Boer</a:t>
            </a:r>
          </a:p>
        </p:txBody>
      </p:sp>
    </p:spTree>
    <p:extLst>
      <p:ext uri="{BB962C8B-B14F-4D97-AF65-F5344CB8AC3E}">
        <p14:creationId xmlns:p14="http://schemas.microsoft.com/office/powerpoint/2010/main" val="31192844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D5ADC11-AFE1-4EBD-9358-0154BD46BDDD}"/>
              </a:ext>
            </a:extLst>
          </p:cNvPr>
          <p:cNvSpPr>
            <a:spLocks noGrp="1"/>
          </p:cNvSpPr>
          <p:nvPr>
            <p:ph type="title"/>
          </p:nvPr>
        </p:nvSpPr>
        <p:spPr/>
        <p:txBody>
          <a:bodyPr>
            <a:normAutofit fontScale="90000"/>
          </a:bodyPr>
          <a:lstStyle/>
          <a:p>
            <a:r>
              <a:rPr lang="nl-NL" dirty="0"/>
              <a:t>Stap 6: Vul de onderwerpregel in: beschrijf kort en duidelijk waarover de mail gaat. </a:t>
            </a:r>
          </a:p>
        </p:txBody>
      </p:sp>
      <p:sp>
        <p:nvSpPr>
          <p:cNvPr id="3" name="Tijdelijke aanduiding voor inhoud 2">
            <a:extLst>
              <a:ext uri="{FF2B5EF4-FFF2-40B4-BE49-F238E27FC236}">
                <a16:creationId xmlns:a16="http://schemas.microsoft.com/office/drawing/2014/main" id="{54E10725-91D5-4E52-9AF1-40EC3945CB2C}"/>
              </a:ext>
            </a:extLst>
          </p:cNvPr>
          <p:cNvSpPr>
            <a:spLocks noGrp="1"/>
          </p:cNvSpPr>
          <p:nvPr>
            <p:ph idx="1"/>
          </p:nvPr>
        </p:nvSpPr>
        <p:spPr/>
        <p:txBody>
          <a:bodyPr/>
          <a:lstStyle/>
          <a:p>
            <a:endParaRPr lang="nl-NL"/>
          </a:p>
        </p:txBody>
      </p:sp>
    </p:spTree>
    <p:extLst>
      <p:ext uri="{BB962C8B-B14F-4D97-AF65-F5344CB8AC3E}">
        <p14:creationId xmlns:p14="http://schemas.microsoft.com/office/powerpoint/2010/main" val="3299395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FA6138-6072-4EF9-A266-ABC410C51CA8}"/>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7A137D65-9E09-4CDC-9A31-98D9EBEBC33C}"/>
              </a:ext>
            </a:extLst>
          </p:cNvPr>
          <p:cNvSpPr>
            <a:spLocks noGrp="1"/>
          </p:cNvSpPr>
          <p:nvPr>
            <p:ph idx="1"/>
          </p:nvPr>
        </p:nvSpPr>
        <p:spPr/>
        <p:txBody>
          <a:bodyPr/>
          <a:lstStyle/>
          <a:p>
            <a:endParaRPr lang="nl-NL"/>
          </a:p>
        </p:txBody>
      </p:sp>
      <p:pic>
        <p:nvPicPr>
          <p:cNvPr id="4" name="Afbeelding 3">
            <a:extLst>
              <a:ext uri="{FF2B5EF4-FFF2-40B4-BE49-F238E27FC236}">
                <a16:creationId xmlns:a16="http://schemas.microsoft.com/office/drawing/2014/main" id="{820508B9-DAAB-44AC-953B-436ADC934692}"/>
              </a:ext>
            </a:extLst>
          </p:cNvPr>
          <p:cNvPicPr>
            <a:picLocks noChangeAspect="1"/>
          </p:cNvPicPr>
          <p:nvPr/>
        </p:nvPicPr>
        <p:blipFill>
          <a:blip r:embed="rId2"/>
          <a:stretch>
            <a:fillRect/>
          </a:stretch>
        </p:blipFill>
        <p:spPr>
          <a:xfrm>
            <a:off x="3024187" y="2438400"/>
            <a:ext cx="6143625" cy="1981200"/>
          </a:xfrm>
          <a:prstGeom prst="rect">
            <a:avLst/>
          </a:prstGeom>
        </p:spPr>
      </p:pic>
      <p:sp>
        <p:nvSpPr>
          <p:cNvPr id="5" name="Ovaal 4">
            <a:extLst>
              <a:ext uri="{FF2B5EF4-FFF2-40B4-BE49-F238E27FC236}">
                <a16:creationId xmlns:a16="http://schemas.microsoft.com/office/drawing/2014/main" id="{06F503C6-0DF6-46BB-8EE5-2F88C1668B11}"/>
              </a:ext>
            </a:extLst>
          </p:cNvPr>
          <p:cNvSpPr/>
          <p:nvPr/>
        </p:nvSpPr>
        <p:spPr>
          <a:xfrm>
            <a:off x="3886200" y="3086100"/>
            <a:ext cx="1962150" cy="1143000"/>
          </a:xfrm>
          <a:prstGeom prst="ellipse">
            <a:avLst/>
          </a:prstGeom>
          <a:noFill/>
          <a:ln w="114300">
            <a:solidFill>
              <a:srgbClr val="92D0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nl-NL"/>
          </a:p>
        </p:txBody>
      </p:sp>
    </p:spTree>
    <p:extLst>
      <p:ext uri="{BB962C8B-B14F-4D97-AF65-F5344CB8AC3E}">
        <p14:creationId xmlns:p14="http://schemas.microsoft.com/office/powerpoint/2010/main" val="2098285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0D6088-4576-4A96-99AD-0D573DF71C31}"/>
              </a:ext>
            </a:extLst>
          </p:cNvPr>
          <p:cNvSpPr>
            <a:spLocks noGrp="1"/>
          </p:cNvSpPr>
          <p:nvPr>
            <p:ph type="title"/>
          </p:nvPr>
        </p:nvSpPr>
        <p:spPr/>
        <p:txBody>
          <a:bodyPr>
            <a:normAutofit/>
          </a:bodyPr>
          <a:lstStyle/>
          <a:p>
            <a:r>
              <a:rPr lang="nl-NL" dirty="0"/>
              <a:t>Stap 7: Gebruik witregels tussen de onderdelen van je e-mail.</a:t>
            </a:r>
          </a:p>
        </p:txBody>
      </p:sp>
      <p:sp>
        <p:nvSpPr>
          <p:cNvPr id="3" name="Tijdelijke aanduiding voor inhoud 2">
            <a:extLst>
              <a:ext uri="{FF2B5EF4-FFF2-40B4-BE49-F238E27FC236}">
                <a16:creationId xmlns:a16="http://schemas.microsoft.com/office/drawing/2014/main" id="{F8A678C8-1121-471D-B79A-921AF973F90B}"/>
              </a:ext>
            </a:extLst>
          </p:cNvPr>
          <p:cNvSpPr>
            <a:spLocks noGrp="1"/>
          </p:cNvSpPr>
          <p:nvPr>
            <p:ph idx="1"/>
          </p:nvPr>
        </p:nvSpPr>
        <p:spPr/>
        <p:txBody>
          <a:bodyPr/>
          <a:lstStyle/>
          <a:p>
            <a:endParaRPr lang="nl-NL" dirty="0"/>
          </a:p>
        </p:txBody>
      </p:sp>
    </p:spTree>
    <p:extLst>
      <p:ext uri="{BB962C8B-B14F-4D97-AF65-F5344CB8AC3E}">
        <p14:creationId xmlns:p14="http://schemas.microsoft.com/office/powerpoint/2010/main" val="12088618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B55514-F993-4C53-8599-675F62384A3F}"/>
              </a:ext>
            </a:extLst>
          </p:cNvPr>
          <p:cNvSpPr>
            <a:spLocks noGrp="1"/>
          </p:cNvSpPr>
          <p:nvPr>
            <p:ph type="title"/>
          </p:nvPr>
        </p:nvSpPr>
        <p:spPr/>
        <p:txBody>
          <a:bodyPr/>
          <a:lstStyle/>
          <a:p>
            <a:endParaRPr lang="nl-NL" dirty="0"/>
          </a:p>
        </p:txBody>
      </p:sp>
      <p:sp>
        <p:nvSpPr>
          <p:cNvPr id="3" name="Tijdelijke aanduiding voor inhoud 2">
            <a:extLst>
              <a:ext uri="{FF2B5EF4-FFF2-40B4-BE49-F238E27FC236}">
                <a16:creationId xmlns:a16="http://schemas.microsoft.com/office/drawing/2014/main" id="{CC71D8FF-0DD5-4D4B-8CF4-F49AD0057559}"/>
              </a:ext>
            </a:extLst>
          </p:cNvPr>
          <p:cNvSpPr>
            <a:spLocks noGrp="1"/>
          </p:cNvSpPr>
          <p:nvPr>
            <p:ph idx="1"/>
          </p:nvPr>
        </p:nvSpPr>
        <p:spPr/>
        <p:txBody>
          <a:bodyPr/>
          <a:lstStyle/>
          <a:p>
            <a:endParaRPr lang="nl-NL" dirty="0"/>
          </a:p>
        </p:txBody>
      </p:sp>
      <p:pic>
        <p:nvPicPr>
          <p:cNvPr id="4" name="Afbeelding 3">
            <a:extLst>
              <a:ext uri="{FF2B5EF4-FFF2-40B4-BE49-F238E27FC236}">
                <a16:creationId xmlns:a16="http://schemas.microsoft.com/office/drawing/2014/main" id="{BF30EB90-8F04-4C95-A419-7AFA5965FF41}"/>
              </a:ext>
            </a:extLst>
          </p:cNvPr>
          <p:cNvPicPr>
            <a:picLocks noChangeAspect="1"/>
          </p:cNvPicPr>
          <p:nvPr/>
        </p:nvPicPr>
        <p:blipFill>
          <a:blip r:embed="rId2"/>
          <a:stretch>
            <a:fillRect/>
          </a:stretch>
        </p:blipFill>
        <p:spPr>
          <a:xfrm>
            <a:off x="2900362" y="157162"/>
            <a:ext cx="6391275" cy="6543675"/>
          </a:xfrm>
          <a:prstGeom prst="rect">
            <a:avLst/>
          </a:prstGeom>
        </p:spPr>
      </p:pic>
      <p:cxnSp>
        <p:nvCxnSpPr>
          <p:cNvPr id="6" name="Rechte verbindingslijn 5">
            <a:extLst>
              <a:ext uri="{FF2B5EF4-FFF2-40B4-BE49-F238E27FC236}">
                <a16:creationId xmlns:a16="http://schemas.microsoft.com/office/drawing/2014/main" id="{7836E1ED-5328-46E2-90F7-3CCB78519425}"/>
              </a:ext>
            </a:extLst>
          </p:cNvPr>
          <p:cNvCxnSpPr/>
          <p:nvPr/>
        </p:nvCxnSpPr>
        <p:spPr>
          <a:xfrm>
            <a:off x="3162300" y="2314575"/>
            <a:ext cx="3105150" cy="0"/>
          </a:xfrm>
          <a:prstGeom prst="line">
            <a:avLst/>
          </a:prstGeom>
          <a:ln w="603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 name="Rechte verbindingslijn 6">
            <a:extLst>
              <a:ext uri="{FF2B5EF4-FFF2-40B4-BE49-F238E27FC236}">
                <a16:creationId xmlns:a16="http://schemas.microsoft.com/office/drawing/2014/main" id="{7235E339-39FE-4815-94BE-CC4B30A59FC7}"/>
              </a:ext>
            </a:extLst>
          </p:cNvPr>
          <p:cNvCxnSpPr/>
          <p:nvPr/>
        </p:nvCxnSpPr>
        <p:spPr>
          <a:xfrm>
            <a:off x="3162300" y="3228975"/>
            <a:ext cx="3105150" cy="0"/>
          </a:xfrm>
          <a:prstGeom prst="line">
            <a:avLst/>
          </a:prstGeom>
          <a:ln w="603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 name="Rechte verbindingslijn 7">
            <a:extLst>
              <a:ext uri="{FF2B5EF4-FFF2-40B4-BE49-F238E27FC236}">
                <a16:creationId xmlns:a16="http://schemas.microsoft.com/office/drawing/2014/main" id="{74BF8D24-3063-4E7D-B54D-DC887FBA5908}"/>
              </a:ext>
            </a:extLst>
          </p:cNvPr>
          <p:cNvCxnSpPr/>
          <p:nvPr/>
        </p:nvCxnSpPr>
        <p:spPr>
          <a:xfrm>
            <a:off x="3162300" y="5057775"/>
            <a:ext cx="3105150" cy="0"/>
          </a:xfrm>
          <a:prstGeom prst="line">
            <a:avLst/>
          </a:prstGeom>
          <a:ln w="603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 name="Rechte verbindingslijn 8">
            <a:extLst>
              <a:ext uri="{FF2B5EF4-FFF2-40B4-BE49-F238E27FC236}">
                <a16:creationId xmlns:a16="http://schemas.microsoft.com/office/drawing/2014/main" id="{ED8301C5-1C34-4B5C-B5A7-A1D89A071626}"/>
              </a:ext>
            </a:extLst>
          </p:cNvPr>
          <p:cNvCxnSpPr/>
          <p:nvPr/>
        </p:nvCxnSpPr>
        <p:spPr>
          <a:xfrm>
            <a:off x="3162300" y="5753100"/>
            <a:ext cx="3105150" cy="0"/>
          </a:xfrm>
          <a:prstGeom prst="line">
            <a:avLst/>
          </a:prstGeom>
          <a:ln w="603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0" name="Rechte verbindingslijn 9">
            <a:extLst>
              <a:ext uri="{FF2B5EF4-FFF2-40B4-BE49-F238E27FC236}">
                <a16:creationId xmlns:a16="http://schemas.microsoft.com/office/drawing/2014/main" id="{6A318AFA-91FC-485B-97F7-BB6DB9205C26}"/>
              </a:ext>
            </a:extLst>
          </p:cNvPr>
          <p:cNvCxnSpPr/>
          <p:nvPr/>
        </p:nvCxnSpPr>
        <p:spPr>
          <a:xfrm>
            <a:off x="3162300" y="6191250"/>
            <a:ext cx="3105150" cy="0"/>
          </a:xfrm>
          <a:prstGeom prst="line">
            <a:avLst/>
          </a:prstGeom>
          <a:ln w="60325">
            <a:solidFill>
              <a:srgbClr val="00B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7754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AF7B452-727A-4087-B567-975F23F0538F}"/>
              </a:ext>
            </a:extLst>
          </p:cNvPr>
          <p:cNvSpPr>
            <a:spLocks noGrp="1"/>
          </p:cNvSpPr>
          <p:nvPr>
            <p:ph type="title"/>
          </p:nvPr>
        </p:nvSpPr>
        <p:spPr/>
        <p:txBody>
          <a:bodyPr>
            <a:normAutofit fontScale="90000"/>
          </a:bodyPr>
          <a:lstStyle/>
          <a:p>
            <a:r>
              <a:rPr lang="nl-NL" dirty="0"/>
              <a:t>Stap 8: Check de mail op spelling. Spreek de ander aan met u en gebruik beleefde taal.</a:t>
            </a:r>
          </a:p>
        </p:txBody>
      </p:sp>
      <p:sp>
        <p:nvSpPr>
          <p:cNvPr id="3" name="Tijdelijke aanduiding voor inhoud 2">
            <a:extLst>
              <a:ext uri="{FF2B5EF4-FFF2-40B4-BE49-F238E27FC236}">
                <a16:creationId xmlns:a16="http://schemas.microsoft.com/office/drawing/2014/main" id="{10B8AB1A-FD17-4D34-AFA3-BB94DA3B4948}"/>
              </a:ext>
            </a:extLst>
          </p:cNvPr>
          <p:cNvSpPr>
            <a:spLocks noGrp="1"/>
          </p:cNvSpPr>
          <p:nvPr>
            <p:ph idx="1"/>
          </p:nvPr>
        </p:nvSpPr>
        <p:spPr/>
        <p:txBody>
          <a:bodyPr/>
          <a:lstStyle/>
          <a:p>
            <a:endParaRPr lang="nl-NL" dirty="0"/>
          </a:p>
        </p:txBody>
      </p:sp>
    </p:spTree>
    <p:extLst>
      <p:ext uri="{BB962C8B-B14F-4D97-AF65-F5344CB8AC3E}">
        <p14:creationId xmlns:p14="http://schemas.microsoft.com/office/powerpoint/2010/main" val="25649269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11B53C5-B0D7-4DFD-B18B-9C6DCF782FB9}"/>
              </a:ext>
            </a:extLst>
          </p:cNvPr>
          <p:cNvSpPr>
            <a:spLocks noGrp="1"/>
          </p:cNvSpPr>
          <p:nvPr>
            <p:ph type="title"/>
          </p:nvPr>
        </p:nvSpPr>
        <p:spPr/>
        <p:txBody>
          <a:bodyPr/>
          <a:lstStyle/>
          <a:p>
            <a:r>
              <a:rPr lang="nl-NL" dirty="0"/>
              <a:t>Stappenplan voor de mail</a:t>
            </a:r>
          </a:p>
        </p:txBody>
      </p:sp>
      <p:sp>
        <p:nvSpPr>
          <p:cNvPr id="3" name="Tijdelijke aanduiding voor inhoud 2">
            <a:extLst>
              <a:ext uri="{FF2B5EF4-FFF2-40B4-BE49-F238E27FC236}">
                <a16:creationId xmlns:a16="http://schemas.microsoft.com/office/drawing/2014/main" id="{FA7C436A-6D59-4811-A2CF-0F652C1D40AA}"/>
              </a:ext>
            </a:extLst>
          </p:cNvPr>
          <p:cNvSpPr>
            <a:spLocks noGrp="1"/>
          </p:cNvSpPr>
          <p:nvPr>
            <p:ph idx="1"/>
          </p:nvPr>
        </p:nvSpPr>
        <p:spPr/>
        <p:txBody>
          <a:bodyPr>
            <a:normAutofit/>
          </a:bodyPr>
          <a:lstStyle/>
          <a:p>
            <a:r>
              <a:rPr lang="nl-NL" dirty="0"/>
              <a:t>Stap 1: Begin met een beleefde aanhef.</a:t>
            </a:r>
          </a:p>
          <a:p>
            <a:pPr marL="0" indent="0">
              <a:buNone/>
            </a:pPr>
            <a:r>
              <a:rPr lang="nl-NL" dirty="0"/>
              <a:t> Stap 2: Leg in de inleiding uit wie je bent. </a:t>
            </a:r>
          </a:p>
          <a:p>
            <a:r>
              <a:rPr lang="nl-NL" dirty="0"/>
              <a:t>Stap 3: Geef in het middenstuk meer informatie of stel je vragen.</a:t>
            </a:r>
          </a:p>
          <a:p>
            <a:r>
              <a:rPr lang="nl-NL" dirty="0"/>
              <a:t>Stap 4: Beschrijf je wens of verwachting in het slot.</a:t>
            </a:r>
          </a:p>
          <a:p>
            <a:r>
              <a:rPr lang="nl-NL" dirty="0"/>
              <a:t>Stap 5: Vul de onderwerpregel in: beschrijf kort en duidelijk waarover de mail gaat. </a:t>
            </a:r>
          </a:p>
          <a:p>
            <a:r>
              <a:rPr lang="nl-NL" dirty="0"/>
              <a:t>Stap 6: Sluit af met een beleefde groet en je naam.</a:t>
            </a:r>
          </a:p>
          <a:p>
            <a:r>
              <a:rPr lang="nl-NL" dirty="0"/>
              <a:t>Stap 7: Gebruik witregels tussen de onderdelen van je e-mail.</a:t>
            </a:r>
          </a:p>
          <a:p>
            <a:r>
              <a:rPr lang="nl-NL" dirty="0"/>
              <a:t>Stap 8: Check de mail op spelling. Spreek de ander aan met u en gebruik beleefde taal.</a:t>
            </a:r>
          </a:p>
        </p:txBody>
      </p:sp>
    </p:spTree>
    <p:extLst>
      <p:ext uri="{BB962C8B-B14F-4D97-AF65-F5344CB8AC3E}">
        <p14:creationId xmlns:p14="http://schemas.microsoft.com/office/powerpoint/2010/main" val="3312489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B55514-F993-4C53-8599-675F62384A3F}"/>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CC71D8FF-0DD5-4D4B-8CF4-F49AD0057559}"/>
              </a:ext>
            </a:extLst>
          </p:cNvPr>
          <p:cNvSpPr>
            <a:spLocks noGrp="1"/>
          </p:cNvSpPr>
          <p:nvPr>
            <p:ph idx="1"/>
          </p:nvPr>
        </p:nvSpPr>
        <p:spPr/>
        <p:txBody>
          <a:bodyPr/>
          <a:lstStyle/>
          <a:p>
            <a:endParaRPr lang="nl-NL"/>
          </a:p>
        </p:txBody>
      </p:sp>
      <p:pic>
        <p:nvPicPr>
          <p:cNvPr id="4" name="Afbeelding 3">
            <a:extLst>
              <a:ext uri="{FF2B5EF4-FFF2-40B4-BE49-F238E27FC236}">
                <a16:creationId xmlns:a16="http://schemas.microsoft.com/office/drawing/2014/main" id="{BF30EB90-8F04-4C95-A419-7AFA5965FF41}"/>
              </a:ext>
            </a:extLst>
          </p:cNvPr>
          <p:cNvPicPr>
            <a:picLocks noChangeAspect="1"/>
          </p:cNvPicPr>
          <p:nvPr/>
        </p:nvPicPr>
        <p:blipFill>
          <a:blip r:embed="rId2"/>
          <a:stretch>
            <a:fillRect/>
          </a:stretch>
        </p:blipFill>
        <p:spPr>
          <a:xfrm>
            <a:off x="2900362" y="157162"/>
            <a:ext cx="6391275" cy="6543675"/>
          </a:xfrm>
          <a:prstGeom prst="rect">
            <a:avLst/>
          </a:prstGeom>
        </p:spPr>
      </p:pic>
    </p:spTree>
    <p:extLst>
      <p:ext uri="{BB962C8B-B14F-4D97-AF65-F5344CB8AC3E}">
        <p14:creationId xmlns:p14="http://schemas.microsoft.com/office/powerpoint/2010/main" val="3183430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11B53C5-B0D7-4DFD-B18B-9C6DCF782FB9}"/>
              </a:ext>
            </a:extLst>
          </p:cNvPr>
          <p:cNvSpPr>
            <a:spLocks noGrp="1"/>
          </p:cNvSpPr>
          <p:nvPr>
            <p:ph type="title"/>
          </p:nvPr>
        </p:nvSpPr>
        <p:spPr/>
        <p:txBody>
          <a:bodyPr/>
          <a:lstStyle/>
          <a:p>
            <a:r>
              <a:rPr lang="nl-NL" dirty="0"/>
              <a:t>Stappenplan voor de mail</a:t>
            </a:r>
          </a:p>
        </p:txBody>
      </p:sp>
      <p:sp>
        <p:nvSpPr>
          <p:cNvPr id="3" name="Tijdelijke aanduiding voor inhoud 2">
            <a:extLst>
              <a:ext uri="{FF2B5EF4-FFF2-40B4-BE49-F238E27FC236}">
                <a16:creationId xmlns:a16="http://schemas.microsoft.com/office/drawing/2014/main" id="{FA7C436A-6D59-4811-A2CF-0F652C1D40AA}"/>
              </a:ext>
            </a:extLst>
          </p:cNvPr>
          <p:cNvSpPr>
            <a:spLocks noGrp="1"/>
          </p:cNvSpPr>
          <p:nvPr>
            <p:ph idx="1"/>
          </p:nvPr>
        </p:nvSpPr>
        <p:spPr/>
        <p:txBody>
          <a:bodyPr>
            <a:normAutofit/>
          </a:bodyPr>
          <a:lstStyle/>
          <a:p>
            <a:endParaRPr lang="nl-NL" dirty="0"/>
          </a:p>
        </p:txBody>
      </p:sp>
    </p:spTree>
    <p:extLst>
      <p:ext uri="{BB962C8B-B14F-4D97-AF65-F5344CB8AC3E}">
        <p14:creationId xmlns:p14="http://schemas.microsoft.com/office/powerpoint/2010/main" val="1556490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118813-03DD-4B5D-8D72-3FE163EB56E3}"/>
              </a:ext>
            </a:extLst>
          </p:cNvPr>
          <p:cNvSpPr>
            <a:spLocks noGrp="1"/>
          </p:cNvSpPr>
          <p:nvPr>
            <p:ph type="title"/>
          </p:nvPr>
        </p:nvSpPr>
        <p:spPr/>
        <p:txBody>
          <a:bodyPr/>
          <a:lstStyle/>
          <a:p>
            <a:r>
              <a:rPr lang="nl-NL" dirty="0"/>
              <a:t>Stap 1: Begin met een beleefde aanhef.</a:t>
            </a:r>
          </a:p>
        </p:txBody>
      </p:sp>
      <p:sp>
        <p:nvSpPr>
          <p:cNvPr id="3" name="Tijdelijke aanduiding voor inhoud 2">
            <a:extLst>
              <a:ext uri="{FF2B5EF4-FFF2-40B4-BE49-F238E27FC236}">
                <a16:creationId xmlns:a16="http://schemas.microsoft.com/office/drawing/2014/main" id="{96C2C7AB-DAD3-4086-A17D-EC890FF9DC1E}"/>
              </a:ext>
            </a:extLst>
          </p:cNvPr>
          <p:cNvSpPr>
            <a:spLocks noGrp="1"/>
          </p:cNvSpPr>
          <p:nvPr>
            <p:ph idx="1"/>
          </p:nvPr>
        </p:nvSpPr>
        <p:spPr/>
        <p:txBody>
          <a:bodyPr/>
          <a:lstStyle/>
          <a:p>
            <a:endParaRPr lang="nl-NL"/>
          </a:p>
        </p:txBody>
      </p:sp>
      <p:pic>
        <p:nvPicPr>
          <p:cNvPr id="4" name="Afbeelding 3">
            <a:extLst>
              <a:ext uri="{FF2B5EF4-FFF2-40B4-BE49-F238E27FC236}">
                <a16:creationId xmlns:a16="http://schemas.microsoft.com/office/drawing/2014/main" id="{61CE230C-9599-4AC4-B90D-648A1F628BF3}"/>
              </a:ext>
            </a:extLst>
          </p:cNvPr>
          <p:cNvPicPr>
            <a:picLocks noChangeAspect="1"/>
          </p:cNvPicPr>
          <p:nvPr/>
        </p:nvPicPr>
        <p:blipFill>
          <a:blip r:embed="rId2"/>
          <a:stretch>
            <a:fillRect/>
          </a:stretch>
        </p:blipFill>
        <p:spPr>
          <a:xfrm>
            <a:off x="3178529" y="2710649"/>
            <a:ext cx="6143625" cy="1981200"/>
          </a:xfrm>
          <a:prstGeom prst="rect">
            <a:avLst/>
          </a:prstGeom>
        </p:spPr>
      </p:pic>
      <p:sp>
        <p:nvSpPr>
          <p:cNvPr id="6" name="Rechthoekige toelichting 6">
            <a:extLst>
              <a:ext uri="{FF2B5EF4-FFF2-40B4-BE49-F238E27FC236}">
                <a16:creationId xmlns:a16="http://schemas.microsoft.com/office/drawing/2014/main" id="{4FB98C71-54FF-481E-881A-B18A635BD3C4}"/>
              </a:ext>
            </a:extLst>
          </p:cNvPr>
          <p:cNvSpPr/>
          <p:nvPr/>
        </p:nvSpPr>
        <p:spPr>
          <a:xfrm>
            <a:off x="108390" y="736653"/>
            <a:ext cx="5522912" cy="2109788"/>
          </a:xfrm>
          <a:prstGeom prst="wedgeRectCallout">
            <a:avLst>
              <a:gd name="adj1" fmla="val 45446"/>
              <a:gd name="adj2" fmla="val 12154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nl-NL" sz="2400" dirty="0"/>
              <a:t>Let op!</a:t>
            </a:r>
          </a:p>
          <a:p>
            <a:pPr eaLnBrk="1" hangingPunct="1">
              <a:defRPr/>
            </a:pPr>
            <a:r>
              <a:rPr lang="nl-NL" sz="2400" dirty="0"/>
              <a:t>Is de achternaam onbekend?</a:t>
            </a:r>
            <a:br>
              <a:rPr lang="nl-NL" sz="2400" dirty="0"/>
            </a:br>
            <a:r>
              <a:rPr lang="nl-NL" sz="2400" dirty="0"/>
              <a:t>Gebruik dan: ‘Geachte heer of mevrouw,’ Weet je de achternaam? Gebruik deze dan. Bijvoorbeeld: ‘Geachte heer Van Dijk,’</a:t>
            </a:r>
          </a:p>
        </p:txBody>
      </p:sp>
    </p:spTree>
    <p:extLst>
      <p:ext uri="{BB962C8B-B14F-4D97-AF65-F5344CB8AC3E}">
        <p14:creationId xmlns:p14="http://schemas.microsoft.com/office/powerpoint/2010/main" val="3049560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C4E11B-2E02-43D0-8AA4-3FE3D8F04A7A}"/>
              </a:ext>
            </a:extLst>
          </p:cNvPr>
          <p:cNvSpPr>
            <a:spLocks noGrp="1"/>
          </p:cNvSpPr>
          <p:nvPr>
            <p:ph type="title"/>
          </p:nvPr>
        </p:nvSpPr>
        <p:spPr/>
        <p:txBody>
          <a:bodyPr/>
          <a:lstStyle/>
          <a:p>
            <a:r>
              <a:rPr lang="nl-NL" dirty="0"/>
              <a:t> Stap 2: Leg in de inleiding uit wie je bent. </a:t>
            </a:r>
          </a:p>
        </p:txBody>
      </p:sp>
      <p:sp>
        <p:nvSpPr>
          <p:cNvPr id="3" name="Tijdelijke aanduiding voor inhoud 2">
            <a:extLst>
              <a:ext uri="{FF2B5EF4-FFF2-40B4-BE49-F238E27FC236}">
                <a16:creationId xmlns:a16="http://schemas.microsoft.com/office/drawing/2014/main" id="{FB063927-8A0E-4A79-8881-1473E14B1B01}"/>
              </a:ext>
            </a:extLst>
          </p:cNvPr>
          <p:cNvSpPr>
            <a:spLocks noGrp="1"/>
          </p:cNvSpPr>
          <p:nvPr>
            <p:ph idx="1"/>
          </p:nvPr>
        </p:nvSpPr>
        <p:spPr/>
        <p:txBody>
          <a:bodyPr/>
          <a:lstStyle/>
          <a:p>
            <a:endParaRPr lang="nl-NL"/>
          </a:p>
        </p:txBody>
      </p:sp>
    </p:spTree>
    <p:extLst>
      <p:ext uri="{BB962C8B-B14F-4D97-AF65-F5344CB8AC3E}">
        <p14:creationId xmlns:p14="http://schemas.microsoft.com/office/powerpoint/2010/main" val="538219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A7754A-5129-446A-828F-F0360DB765AF}"/>
              </a:ext>
            </a:extLst>
          </p:cNvPr>
          <p:cNvSpPr>
            <a:spLocks noGrp="1"/>
          </p:cNvSpPr>
          <p:nvPr>
            <p:ph type="title"/>
          </p:nvPr>
        </p:nvSpPr>
        <p:spPr/>
        <p:txBody>
          <a:bodyPr/>
          <a:lstStyle/>
          <a:p>
            <a:r>
              <a:rPr lang="nl-NL" dirty="0"/>
              <a:t>Voorbeeld inleiding</a:t>
            </a:r>
          </a:p>
        </p:txBody>
      </p:sp>
      <p:sp>
        <p:nvSpPr>
          <p:cNvPr id="3" name="Tijdelijke aanduiding voor inhoud 2">
            <a:extLst>
              <a:ext uri="{FF2B5EF4-FFF2-40B4-BE49-F238E27FC236}">
                <a16:creationId xmlns:a16="http://schemas.microsoft.com/office/drawing/2014/main" id="{8472B38F-0E05-43B2-B2FD-9D5BD97EAC47}"/>
              </a:ext>
            </a:extLst>
          </p:cNvPr>
          <p:cNvSpPr>
            <a:spLocks noGrp="1"/>
          </p:cNvSpPr>
          <p:nvPr>
            <p:ph idx="1"/>
          </p:nvPr>
        </p:nvSpPr>
        <p:spPr/>
        <p:txBody>
          <a:bodyPr/>
          <a:lstStyle/>
          <a:p>
            <a:r>
              <a:rPr lang="nl-NL" dirty="0"/>
              <a:t>Mijn naam is Michael de Boer en ik zit in klas 4 vmbo-basis van het </a:t>
            </a:r>
            <a:r>
              <a:rPr lang="nl-NL" dirty="0" err="1"/>
              <a:t>Wetsus</a:t>
            </a:r>
            <a:r>
              <a:rPr lang="nl-NL" dirty="0"/>
              <a:t> College in Driemond. Na het examen wil onze klas een examenfeest voor alle kandidaten organiseren. We zouden dat feest graag in een van uw zalen willen houden.</a:t>
            </a:r>
          </a:p>
        </p:txBody>
      </p:sp>
    </p:spTree>
    <p:extLst>
      <p:ext uri="{BB962C8B-B14F-4D97-AF65-F5344CB8AC3E}">
        <p14:creationId xmlns:p14="http://schemas.microsoft.com/office/powerpoint/2010/main" val="3696354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607C48-09BC-48DF-A9AC-8024AD9B0CFB}"/>
              </a:ext>
            </a:extLst>
          </p:cNvPr>
          <p:cNvSpPr>
            <a:spLocks noGrp="1"/>
          </p:cNvSpPr>
          <p:nvPr>
            <p:ph type="title"/>
          </p:nvPr>
        </p:nvSpPr>
        <p:spPr/>
        <p:txBody>
          <a:bodyPr>
            <a:normAutofit/>
          </a:bodyPr>
          <a:lstStyle/>
          <a:p>
            <a:r>
              <a:rPr lang="nl-NL" dirty="0"/>
              <a:t>Stap 3: Geef in het middenstuk meer informatie of stel je vragen.</a:t>
            </a:r>
          </a:p>
        </p:txBody>
      </p:sp>
      <p:sp>
        <p:nvSpPr>
          <p:cNvPr id="3" name="Tijdelijke aanduiding voor inhoud 2">
            <a:extLst>
              <a:ext uri="{FF2B5EF4-FFF2-40B4-BE49-F238E27FC236}">
                <a16:creationId xmlns:a16="http://schemas.microsoft.com/office/drawing/2014/main" id="{21E71B24-670D-415D-AABC-72721E866DCB}"/>
              </a:ext>
            </a:extLst>
          </p:cNvPr>
          <p:cNvSpPr>
            <a:spLocks noGrp="1"/>
          </p:cNvSpPr>
          <p:nvPr>
            <p:ph idx="1"/>
          </p:nvPr>
        </p:nvSpPr>
        <p:spPr/>
        <p:txBody>
          <a:bodyPr/>
          <a:lstStyle/>
          <a:p>
            <a:endParaRPr lang="nl-NL"/>
          </a:p>
        </p:txBody>
      </p:sp>
    </p:spTree>
    <p:extLst>
      <p:ext uri="{BB962C8B-B14F-4D97-AF65-F5344CB8AC3E}">
        <p14:creationId xmlns:p14="http://schemas.microsoft.com/office/powerpoint/2010/main" val="1772203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F2F0E3-B75D-4922-8400-D50D49161534}"/>
              </a:ext>
            </a:extLst>
          </p:cNvPr>
          <p:cNvSpPr>
            <a:spLocks noGrp="1"/>
          </p:cNvSpPr>
          <p:nvPr>
            <p:ph type="title"/>
          </p:nvPr>
        </p:nvSpPr>
        <p:spPr/>
        <p:txBody>
          <a:bodyPr/>
          <a:lstStyle/>
          <a:p>
            <a:r>
              <a:rPr lang="nl-NL" dirty="0"/>
              <a:t>Voorbeeld middenstuk</a:t>
            </a:r>
          </a:p>
        </p:txBody>
      </p:sp>
      <p:sp>
        <p:nvSpPr>
          <p:cNvPr id="3" name="Tijdelijke aanduiding voor inhoud 2">
            <a:extLst>
              <a:ext uri="{FF2B5EF4-FFF2-40B4-BE49-F238E27FC236}">
                <a16:creationId xmlns:a16="http://schemas.microsoft.com/office/drawing/2014/main" id="{E2A27204-32D7-4579-9B71-A7411C9C7D0A}"/>
              </a:ext>
            </a:extLst>
          </p:cNvPr>
          <p:cNvSpPr>
            <a:spLocks noGrp="1"/>
          </p:cNvSpPr>
          <p:nvPr>
            <p:ph idx="1"/>
          </p:nvPr>
        </p:nvSpPr>
        <p:spPr/>
        <p:txBody>
          <a:bodyPr/>
          <a:lstStyle/>
          <a:p>
            <a:r>
              <a:rPr lang="nl-NL" dirty="0"/>
              <a:t>Onze school heeft al eerder feesten in uw gebouw georganiseerd en dat is goed bevallen. We willen daarom graag een paar dingen weten. Is het mogelijk om op 28 juni van 19:00 tot 00:30 bij u een zaal met geluidsinstallatie te huren voor ongeveer 100 mensen en wat zijn de kosten daarvan? Mogen we zelf voor hapjes en drankjes zorgen, zodat de kosten niet te hoog worden? Tot slot willen we graag weten of we zelf moeten opruimen. Als dat zo is, zouden we dat graag de volgende ochtend van 10:00 willen doen. </a:t>
            </a:r>
          </a:p>
        </p:txBody>
      </p:sp>
    </p:spTree>
    <p:extLst>
      <p:ext uri="{BB962C8B-B14F-4D97-AF65-F5344CB8AC3E}">
        <p14:creationId xmlns:p14="http://schemas.microsoft.com/office/powerpoint/2010/main" val="2192670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F9CA888-1966-466D-8A65-5F65B1A3A27B}"/>
              </a:ext>
            </a:extLst>
          </p:cNvPr>
          <p:cNvSpPr>
            <a:spLocks noGrp="1"/>
          </p:cNvSpPr>
          <p:nvPr>
            <p:ph type="title"/>
          </p:nvPr>
        </p:nvSpPr>
        <p:spPr/>
        <p:txBody>
          <a:bodyPr>
            <a:normAutofit/>
          </a:bodyPr>
          <a:lstStyle/>
          <a:p>
            <a:r>
              <a:rPr lang="nl-NL" dirty="0"/>
              <a:t>Stap 4: Beschrijf je wens of verwachting in het slot.</a:t>
            </a:r>
          </a:p>
        </p:txBody>
      </p:sp>
      <p:sp>
        <p:nvSpPr>
          <p:cNvPr id="3" name="Tijdelijke aanduiding voor inhoud 2">
            <a:extLst>
              <a:ext uri="{FF2B5EF4-FFF2-40B4-BE49-F238E27FC236}">
                <a16:creationId xmlns:a16="http://schemas.microsoft.com/office/drawing/2014/main" id="{3EE5CF18-3C1C-4B18-B57F-1256F52ECDA0}"/>
              </a:ext>
            </a:extLst>
          </p:cNvPr>
          <p:cNvSpPr>
            <a:spLocks noGrp="1"/>
          </p:cNvSpPr>
          <p:nvPr>
            <p:ph idx="1"/>
          </p:nvPr>
        </p:nvSpPr>
        <p:spPr/>
        <p:txBody>
          <a:bodyPr/>
          <a:lstStyle/>
          <a:p>
            <a:endParaRPr lang="nl-NL"/>
          </a:p>
        </p:txBody>
      </p:sp>
    </p:spTree>
    <p:extLst>
      <p:ext uri="{BB962C8B-B14F-4D97-AF65-F5344CB8AC3E}">
        <p14:creationId xmlns:p14="http://schemas.microsoft.com/office/powerpoint/2010/main" val="307124690"/>
      </p:ext>
    </p:extLst>
  </p:cSld>
  <p:clrMapOvr>
    <a:masterClrMapping/>
  </p:clrMapOvr>
</p:sld>
</file>

<file path=ppt/theme/theme1.xml><?xml version="1.0" encoding="utf-8"?>
<a:theme xmlns:a="http://schemas.openxmlformats.org/drawingml/2006/main" name="Terugblik">
  <a:themeElements>
    <a:clrScheme name="Terugblik">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Terugbli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rugbli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377</TotalTime>
  <Words>450</Words>
  <Application>Microsoft Office PowerPoint</Application>
  <PresentationFormat>Breedbeeld</PresentationFormat>
  <Paragraphs>32</Paragraphs>
  <Slides>18</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18</vt:i4>
      </vt:variant>
    </vt:vector>
  </HeadingPairs>
  <TitlesOfParts>
    <vt:vector size="21" baseType="lpstr">
      <vt:lpstr>Calibri</vt:lpstr>
      <vt:lpstr>Calibri Light</vt:lpstr>
      <vt:lpstr>Terugblik</vt:lpstr>
      <vt:lpstr>Zakelijke mail</vt:lpstr>
      <vt:lpstr>PowerPoint-presentatie</vt:lpstr>
      <vt:lpstr>Stappenplan voor de mail</vt:lpstr>
      <vt:lpstr>Stap 1: Begin met een beleefde aanhef.</vt:lpstr>
      <vt:lpstr> Stap 2: Leg in de inleiding uit wie je bent. </vt:lpstr>
      <vt:lpstr>Voorbeeld inleiding</vt:lpstr>
      <vt:lpstr>Stap 3: Geef in het middenstuk meer informatie of stel je vragen.</vt:lpstr>
      <vt:lpstr>Voorbeeld middenstuk</vt:lpstr>
      <vt:lpstr>Stap 4: Beschrijf je wens of verwachting in het slot.</vt:lpstr>
      <vt:lpstr>Voorbeeld slot</vt:lpstr>
      <vt:lpstr>Stap 5: Sluit af met een beleefde groet en je naam.</vt:lpstr>
      <vt:lpstr>Voorbeeld groet</vt:lpstr>
      <vt:lpstr>Stap 6: Vul de onderwerpregel in: beschrijf kort en duidelijk waarover de mail gaat. </vt:lpstr>
      <vt:lpstr>PowerPoint-presentatie</vt:lpstr>
      <vt:lpstr>Stap 7: Gebruik witregels tussen de onderdelen van je e-mail.</vt:lpstr>
      <vt:lpstr>PowerPoint-presentatie</vt:lpstr>
      <vt:lpstr>Stap 8: Check de mail op spelling. Spreek de ander aan met u en gebruik beleefde taal.</vt:lpstr>
      <vt:lpstr>Stappenplan voor de mail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Gudrun van der Kamp</dc:creator>
  <cp:lastModifiedBy>Gudrun van der Kamp</cp:lastModifiedBy>
  <cp:revision>28</cp:revision>
  <dcterms:created xsi:type="dcterms:W3CDTF">2017-03-20T13:53:09Z</dcterms:created>
  <dcterms:modified xsi:type="dcterms:W3CDTF">2020-03-16T12:46:15Z</dcterms:modified>
</cp:coreProperties>
</file>